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77" r:id="rId2"/>
    <p:sldId id="292" r:id="rId3"/>
    <p:sldId id="298" r:id="rId4"/>
    <p:sldId id="297" r:id="rId5"/>
    <p:sldId id="299" r:id="rId6"/>
    <p:sldId id="303" r:id="rId7"/>
    <p:sldId id="300" r:id="rId8"/>
    <p:sldId id="296" r:id="rId9"/>
    <p:sldId id="301" r:id="rId10"/>
    <p:sldId id="302" r:id="rId11"/>
    <p:sldId id="293" r:id="rId12"/>
    <p:sldId id="291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BD"/>
    <a:srgbClr val="FEBE10"/>
    <a:srgbClr val="EAAB00"/>
    <a:srgbClr val="003946"/>
    <a:srgbClr val="E1DCD2"/>
    <a:srgbClr val="9E938A"/>
    <a:srgbClr val="EB892C"/>
    <a:srgbClr val="00A8E5"/>
    <a:srgbClr val="DF7227"/>
    <a:srgbClr val="4A7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Rai" userId="67695111-ab8e-443e-b229-cec1e1564576" providerId="ADAL" clId="{8108CF72-4E42-49C3-8C45-8F10D0FAE8BD}"/>
    <pc:docChg chg="custSel modSld">
      <pc:chgData name="Harsh Rai" userId="67695111-ab8e-443e-b229-cec1e1564576" providerId="ADAL" clId="{8108CF72-4E42-49C3-8C45-8F10D0FAE8BD}" dt="2023-04-12T09:32:08.237" v="335" actId="20577"/>
      <pc:docMkLst>
        <pc:docMk/>
      </pc:docMkLst>
      <pc:sldChg chg="modSp mod">
        <pc:chgData name="Harsh Rai" userId="67695111-ab8e-443e-b229-cec1e1564576" providerId="ADAL" clId="{8108CF72-4E42-49C3-8C45-8F10D0FAE8BD}" dt="2023-04-12T09:31:14.355" v="312" actId="1076"/>
        <pc:sldMkLst>
          <pc:docMk/>
          <pc:sldMk cId="3803351678" sldId="297"/>
        </pc:sldMkLst>
        <pc:spChg chg="mod">
          <ac:chgData name="Harsh Rai" userId="67695111-ab8e-443e-b229-cec1e1564576" providerId="ADAL" clId="{8108CF72-4E42-49C3-8C45-8F10D0FAE8BD}" dt="2023-04-12T09:31:14.355" v="312" actId="1076"/>
          <ac:spMkLst>
            <pc:docMk/>
            <pc:sldMk cId="3803351678" sldId="297"/>
            <ac:spMk id="19" creationId="{BE94B0DD-555B-E2C8-3AB6-66E984C8BE72}"/>
          </ac:spMkLst>
        </pc:spChg>
      </pc:sldChg>
      <pc:sldChg chg="modSp mod">
        <pc:chgData name="Harsh Rai" userId="67695111-ab8e-443e-b229-cec1e1564576" providerId="ADAL" clId="{8108CF72-4E42-49C3-8C45-8F10D0FAE8BD}" dt="2023-04-12T09:29:21.168" v="305" actId="1076"/>
        <pc:sldMkLst>
          <pc:docMk/>
          <pc:sldMk cId="3092809992" sldId="298"/>
        </pc:sldMkLst>
        <pc:spChg chg="mod">
          <ac:chgData name="Harsh Rai" userId="67695111-ab8e-443e-b229-cec1e1564576" providerId="ADAL" clId="{8108CF72-4E42-49C3-8C45-8F10D0FAE8BD}" dt="2023-04-12T09:29:21.168" v="305" actId="1076"/>
          <ac:spMkLst>
            <pc:docMk/>
            <pc:sldMk cId="3092809992" sldId="298"/>
            <ac:spMk id="5" creationId="{00000000-0000-0000-0000-000000000000}"/>
          </ac:spMkLst>
        </pc:spChg>
      </pc:sldChg>
      <pc:sldChg chg="modSp mod">
        <pc:chgData name="Harsh Rai" userId="67695111-ab8e-443e-b229-cec1e1564576" providerId="ADAL" clId="{8108CF72-4E42-49C3-8C45-8F10D0FAE8BD}" dt="2023-04-12T09:32:08.237" v="335" actId="20577"/>
        <pc:sldMkLst>
          <pc:docMk/>
          <pc:sldMk cId="151158045" sldId="299"/>
        </pc:sldMkLst>
        <pc:spChg chg="mod">
          <ac:chgData name="Harsh Rai" userId="67695111-ab8e-443e-b229-cec1e1564576" providerId="ADAL" clId="{8108CF72-4E42-49C3-8C45-8F10D0FAE8BD}" dt="2023-04-12T09:32:08.237" v="335" actId="20577"/>
          <ac:spMkLst>
            <pc:docMk/>
            <pc:sldMk cId="151158045" sldId="299"/>
            <ac:spMk id="3" creationId="{00000000-0000-0000-0000-000000000000}"/>
          </ac:spMkLst>
        </pc:spChg>
      </pc:sldChg>
      <pc:sldChg chg="modSp mod">
        <pc:chgData name="Harsh Rai" userId="67695111-ab8e-443e-b229-cec1e1564576" providerId="ADAL" clId="{8108CF72-4E42-49C3-8C45-8F10D0FAE8BD}" dt="2023-04-12T09:30:08.953" v="308" actId="1076"/>
        <pc:sldMkLst>
          <pc:docMk/>
          <pc:sldMk cId="1660290032" sldId="300"/>
        </pc:sldMkLst>
        <pc:spChg chg="mod">
          <ac:chgData name="Harsh Rai" userId="67695111-ab8e-443e-b229-cec1e1564576" providerId="ADAL" clId="{8108CF72-4E42-49C3-8C45-8F10D0FAE8BD}" dt="2023-04-12T09:23:22.502" v="2" actId="14100"/>
          <ac:spMkLst>
            <pc:docMk/>
            <pc:sldMk cId="1660290032" sldId="300"/>
            <ac:spMk id="2" creationId="{E064D421-32E5-650E-13FE-579C75EB928C}"/>
          </ac:spMkLst>
        </pc:spChg>
        <pc:spChg chg="mod">
          <ac:chgData name="Harsh Rai" userId="67695111-ab8e-443e-b229-cec1e1564576" providerId="ADAL" clId="{8108CF72-4E42-49C3-8C45-8F10D0FAE8BD}" dt="2023-04-12T09:30:08.953" v="308" actId="1076"/>
          <ac:spMkLst>
            <pc:docMk/>
            <pc:sldMk cId="1660290032" sldId="300"/>
            <ac:spMk id="5" creationId="{00000000-0000-0000-0000-000000000000}"/>
          </ac:spMkLst>
        </pc:spChg>
        <pc:spChg chg="mod">
          <ac:chgData name="Harsh Rai" userId="67695111-ab8e-443e-b229-cec1e1564576" providerId="ADAL" clId="{8108CF72-4E42-49C3-8C45-8F10D0FAE8BD}" dt="2023-04-12T09:23:41.314" v="6" actId="14100"/>
          <ac:spMkLst>
            <pc:docMk/>
            <pc:sldMk cId="1660290032" sldId="300"/>
            <ac:spMk id="8" creationId="{24CABD2C-AFB2-DC66-0620-92CCFD1B06FA}"/>
          </ac:spMkLst>
        </pc:spChg>
      </pc:sldChg>
      <pc:sldChg chg="modSp mod">
        <pc:chgData name="Harsh Rai" userId="67695111-ab8e-443e-b229-cec1e1564576" providerId="ADAL" clId="{8108CF72-4E42-49C3-8C45-8F10D0FAE8BD}" dt="2023-04-12T09:29:44.554" v="306" actId="1076"/>
        <pc:sldMkLst>
          <pc:docMk/>
          <pc:sldMk cId="241051210" sldId="301"/>
        </pc:sldMkLst>
        <pc:spChg chg="mod">
          <ac:chgData name="Harsh Rai" userId="67695111-ab8e-443e-b229-cec1e1564576" providerId="ADAL" clId="{8108CF72-4E42-49C3-8C45-8F10D0FAE8BD}" dt="2023-04-12T09:29:44.554" v="306" actId="1076"/>
          <ac:spMkLst>
            <pc:docMk/>
            <pc:sldMk cId="241051210" sldId="301"/>
            <ac:spMk id="6" creationId="{00000000-0000-0000-0000-000000000000}"/>
          </ac:spMkLst>
        </pc:spChg>
      </pc:sldChg>
      <pc:sldChg chg="modSp mod">
        <pc:chgData name="Harsh Rai" userId="67695111-ab8e-443e-b229-cec1e1564576" providerId="ADAL" clId="{8108CF72-4E42-49C3-8C45-8F10D0FAE8BD}" dt="2023-04-12T09:27:50.207" v="300" actId="20577"/>
        <pc:sldMkLst>
          <pc:docMk/>
          <pc:sldMk cId="866915245" sldId="302"/>
        </pc:sldMkLst>
        <pc:spChg chg="mod">
          <ac:chgData name="Harsh Rai" userId="67695111-ab8e-443e-b229-cec1e1564576" providerId="ADAL" clId="{8108CF72-4E42-49C3-8C45-8F10D0FAE8BD}" dt="2023-04-12T09:27:50.207" v="300" actId="20577"/>
          <ac:spMkLst>
            <pc:docMk/>
            <pc:sldMk cId="866915245" sldId="302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96E9-74D4-FE4E-BA85-D89C17268E9F}" type="datetimeFigureOut"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85182-26E9-3A41-9AD1-60867BE295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6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you please update the slide’s content if necessary?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182-26E9-3A41-9AD1-60867BE295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39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27FB63-CBC8-204F-A230-45B25AB6B0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A900A9-128B-5944-8125-D9479B604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1722224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6" name="Content Placeholder 24">
            <a:extLst>
              <a:ext uri="{FF2B5EF4-FFF2-40B4-BE49-F238E27FC236}">
                <a16:creationId xmlns:a16="http://schemas.microsoft.com/office/drawing/2014/main" id="{D4A0A754-EE3E-754C-A1C1-75D05F57BE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4141" y="4424510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11799F-8376-EC4D-8899-49A49CF9C0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099" y="517091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8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CF4891B-36EB-314A-800A-6BFB954C3788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4091" y="4572"/>
            <a:ext cx="3949909" cy="513892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536230B-113D-524E-A856-238B932326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"/>
            <a:ext cx="5803900" cy="513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371E2-ECAD-8345-B0F2-AAB356FF51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6350"/>
            <a:ext cx="508000" cy="51308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20DA890-8854-5449-80BA-997529B252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2437" y="1551280"/>
            <a:ext cx="5046842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6" name="Content Placeholder 24">
            <a:extLst>
              <a:ext uri="{FF2B5EF4-FFF2-40B4-BE49-F238E27FC236}">
                <a16:creationId xmlns:a16="http://schemas.microsoft.com/office/drawing/2014/main" id="{4E18D2B0-C6EA-5147-85F6-7370713E7F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2437" y="2905039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EA04E-D22E-CC4C-BCA4-E992CABD83A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06" y="4142652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6DDBE894-6779-294F-AE31-C1D72D2814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16"/>
          <a:stretch/>
        </p:blipFill>
        <p:spPr>
          <a:xfrm>
            <a:off x="2615103" y="0"/>
            <a:ext cx="6528898" cy="5213702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0BFA6F8-AD9C-A748-A889-E6898F53F4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17"/>
            <a:ext cx="5803900" cy="513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DF6255-21ED-3B47-9812-6F77311AD6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6350"/>
            <a:ext cx="508000" cy="5130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C8762D0-4AF1-904B-9503-58549A30E5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2437" y="1551280"/>
            <a:ext cx="5046842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3" name="Content Placeholder 24">
            <a:extLst>
              <a:ext uri="{FF2B5EF4-FFF2-40B4-BE49-F238E27FC236}">
                <a16:creationId xmlns:a16="http://schemas.microsoft.com/office/drawing/2014/main" id="{B8F628DF-9292-844E-BB49-A7B26EA1585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2437" y="2905039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BABD7-6FFE-CF4B-9B6E-0ACF1545FC7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06" y="4142652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41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653C02-AB53-E847-A3C6-34D75ACA0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170" y="6350"/>
            <a:ext cx="4069830" cy="51308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E780EEC-C3BB-3A4C-A26A-05B0070DF2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"/>
            <a:ext cx="5803900" cy="513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3B104-9A74-1E45-B714-036252C269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6350"/>
            <a:ext cx="508000" cy="5130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2B2DE2C-1E81-834E-996D-9F2CC966D4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2437" y="1551280"/>
            <a:ext cx="5046842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6" name="Content Placeholder 24">
            <a:extLst>
              <a:ext uri="{FF2B5EF4-FFF2-40B4-BE49-F238E27FC236}">
                <a16:creationId xmlns:a16="http://schemas.microsoft.com/office/drawing/2014/main" id="{760A2DA6-9920-C749-91D3-780BB4F0A3E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2437" y="2905039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283490-70CB-5E4B-A473-E2B0945DA4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06" y="4142652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94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B6ABE-A3C9-3B42-ADAC-AA813D8FC1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1058720"/>
            <a:ext cx="9131300" cy="3601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ECA4C3-A2CC-A943-94C0-EBC36402AD22}"/>
              </a:ext>
            </a:extLst>
          </p:cNvPr>
          <p:cNvSpPr txBox="1"/>
          <p:nvPr userDrawn="1"/>
        </p:nvSpPr>
        <p:spPr>
          <a:xfrm>
            <a:off x="5791201" y="4645511"/>
            <a:ext cx="309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Sun Life Sans Regular" panose="02000503000000020004" pitchFamily="2" charset="77"/>
              </a:rPr>
              <a:t>Life’s brighter under the sun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7ED9ABDD-1D85-B049-8468-EA56A976F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3678" y="4134433"/>
            <a:ext cx="1583599" cy="6376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45C6C0-A002-E64D-9C22-AB9CC31A1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2437" y="1551280"/>
            <a:ext cx="5046842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id="{952FDA05-3BA9-904D-8478-46C185EE7F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2437" y="2905039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</p:spTree>
    <p:extLst>
      <p:ext uri="{BB962C8B-B14F-4D97-AF65-F5344CB8AC3E}">
        <p14:creationId xmlns:p14="http://schemas.microsoft.com/office/powerpoint/2010/main" val="113089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contenu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6943D-BC21-AE4E-B691-2C6D38342F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8" y="412750"/>
            <a:ext cx="6885797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500">
                <a:latin typeface="Sun Life Sans Regular" panose="02000503000000020004" pitchFamily="2" charset="77"/>
              </a:defRPr>
            </a:lvl1pPr>
          </a:lstStyle>
          <a:p>
            <a:r>
              <a:rPr lang="en-CA"/>
              <a:t>Titre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A44485-7B8B-D94E-AA1C-1739080F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5804" y="4781544"/>
            <a:ext cx="742969" cy="208840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 i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30DDAB4D-328A-D74B-BBA0-E1B5AA586D3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4" y="1100254"/>
            <a:ext cx="8236129" cy="339859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8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2376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35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4788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err="1"/>
              <a:t>Ajoutez</a:t>
            </a:r>
            <a:r>
              <a:rPr lang="en-CA"/>
              <a:t> du </a:t>
            </a:r>
            <a:r>
              <a:rPr lang="en-CA" err="1"/>
              <a:t>texte</a:t>
            </a:r>
            <a:r>
              <a:rPr lang="en-CA"/>
              <a:t> </a:t>
            </a:r>
            <a:r>
              <a:rPr lang="en-CA" err="1"/>
              <a:t>ici</a:t>
            </a:r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3CF07-5AC5-C04C-9775-3C6EB0D98303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9FB6883-6334-F244-97A1-7E5DA24894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4238" y="4789517"/>
            <a:ext cx="6574537" cy="208841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SUJET PPT</a:t>
            </a:r>
          </a:p>
        </p:txBody>
      </p:sp>
    </p:spTree>
    <p:extLst>
      <p:ext uri="{BB962C8B-B14F-4D97-AF65-F5344CB8AC3E}">
        <p14:creationId xmlns:p14="http://schemas.microsoft.com/office/powerpoint/2010/main" val="32782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contenu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EC41DC-A12C-2044-8FA4-CCE5C603CA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0533" y="3859628"/>
            <a:ext cx="3088506" cy="127843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FE5980-0A3A-E441-B2BB-A5D9EAB03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8" y="412750"/>
            <a:ext cx="6885797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500">
                <a:latin typeface="Sun Life Sans Regular" panose="02000503000000020004" pitchFamily="2" charset="77"/>
              </a:defRPr>
            </a:lvl1pPr>
          </a:lstStyle>
          <a:p>
            <a:r>
              <a:rPr lang="en-CA"/>
              <a:t>Titre</a:t>
            </a:r>
            <a:endParaRPr lang="en-US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3F1F5D7-D06A-AE45-8926-37EC03DD90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4" y="1100254"/>
            <a:ext cx="8236129" cy="339859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8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2376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35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4788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err="1"/>
              <a:t>Ajoutez</a:t>
            </a:r>
            <a:r>
              <a:rPr lang="en-CA"/>
              <a:t> du </a:t>
            </a:r>
            <a:r>
              <a:rPr lang="en-CA" err="1"/>
              <a:t>texte</a:t>
            </a:r>
            <a:r>
              <a:rPr lang="en-CA"/>
              <a:t> </a:t>
            </a:r>
            <a:r>
              <a:rPr lang="en-CA" err="1"/>
              <a:t>ici</a:t>
            </a:r>
            <a:endParaRPr lang="en-CA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D14D985-7DE3-F24F-97E1-AF568D2AA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5804" y="4781544"/>
            <a:ext cx="742969" cy="208840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 i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C951B-0837-7040-831B-748BF1C0AF2A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BA73517-C633-FB48-871A-AE954F734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4238" y="4789517"/>
            <a:ext cx="6574537" cy="208841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SUJET PPT</a:t>
            </a:r>
          </a:p>
        </p:txBody>
      </p:sp>
    </p:spTree>
    <p:extLst>
      <p:ext uri="{BB962C8B-B14F-4D97-AF65-F5344CB8AC3E}">
        <p14:creationId xmlns:p14="http://schemas.microsoft.com/office/powerpoint/2010/main" val="3250225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contenu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428E2-B08C-E245-85CE-72E0F9DD9B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0774" y="0"/>
            <a:ext cx="1438652" cy="51435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A3DBFE4-11EE-C945-BCC4-8D97A496F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7576" y="4781543"/>
            <a:ext cx="432285" cy="208841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F01242-8E52-8D4A-9DA8-8DC8609F63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8" y="412750"/>
            <a:ext cx="6885797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500">
                <a:latin typeface="Sun Life Sans Regular" panose="02000503000000020004" pitchFamily="2" charset="77"/>
              </a:defRPr>
            </a:lvl1pPr>
          </a:lstStyle>
          <a:p>
            <a:r>
              <a:rPr lang="en-CA"/>
              <a:t>Titre</a:t>
            </a:r>
            <a:endParaRPr lang="en-US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B40D63C-80E9-5349-9B9D-4C23F3C0159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5" y="1100254"/>
            <a:ext cx="7793954" cy="339859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8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2376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35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4788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err="1"/>
              <a:t>Ajoutez</a:t>
            </a:r>
            <a:r>
              <a:rPr lang="en-CA"/>
              <a:t> du </a:t>
            </a:r>
            <a:r>
              <a:rPr lang="en-CA" err="1"/>
              <a:t>texte</a:t>
            </a:r>
            <a:r>
              <a:rPr lang="en-CA"/>
              <a:t> </a:t>
            </a:r>
            <a:r>
              <a:rPr lang="en-CA" err="1"/>
              <a:t>ici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4B828-0676-9945-8E79-9531005815D7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1386E0-76C8-F04D-99D1-1BCD944F30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4238" y="4789517"/>
            <a:ext cx="6574537" cy="208841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SUJET PPT</a:t>
            </a:r>
          </a:p>
        </p:txBody>
      </p:sp>
    </p:spTree>
    <p:extLst>
      <p:ext uri="{BB962C8B-B14F-4D97-AF65-F5344CB8AC3E}">
        <p14:creationId xmlns:p14="http://schemas.microsoft.com/office/powerpoint/2010/main" val="3698062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contenu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A3DBFE4-11EE-C945-BCC4-8D97A496F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7576" y="4781543"/>
            <a:ext cx="432285" cy="208841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DB5EA-02BD-714A-9ABB-5E1ED1ED9F61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7EFFDC-84B4-764E-8373-1879B3918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4238" y="4789517"/>
            <a:ext cx="6574537" cy="208841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SUJET PPT</a:t>
            </a:r>
          </a:p>
        </p:txBody>
      </p:sp>
    </p:spTree>
    <p:extLst>
      <p:ext uri="{BB962C8B-B14F-4D97-AF65-F5344CB8AC3E}">
        <p14:creationId xmlns:p14="http://schemas.microsoft.com/office/powerpoint/2010/main" val="1292239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5231D4-5C20-8348-9DAA-821630F4A2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59500" y="2571750"/>
            <a:ext cx="2984500" cy="2590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A5591-F012-E640-BCC2-EFB2E8AF7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6437" y="795880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1391006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F73E8C-D0D2-CF46-A883-6A240BA8DE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144D-92AF-6244-B478-905351C25A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207" y="0"/>
            <a:ext cx="1524000" cy="51435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718EABD-57CD-2C44-83B0-3E59D1F054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0252" y="498514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666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2D5073-D63B-994C-A7BE-16391E100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A900A9-128B-5944-8125-D9479B604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799502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6" name="Content Placeholder 24">
            <a:extLst>
              <a:ext uri="{FF2B5EF4-FFF2-40B4-BE49-F238E27FC236}">
                <a16:creationId xmlns:a16="http://schemas.microsoft.com/office/drawing/2014/main" id="{D4A0A754-EE3E-754C-A1C1-75D05F57BE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4141" y="2961320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76855-2E03-B945-AE74-D70A33B4D3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1835" y="361201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77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5CB1E0-7B2F-2043-8226-53B3470886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16979-430B-934F-A204-F7C1C69E62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859628"/>
            <a:ext cx="9138947" cy="127843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B59ED67-DEED-7149-A296-C0EEBC50D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471" y="825152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1279569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1CBD9-9868-C743-AD7F-807EE0BFB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8893" y="0"/>
            <a:ext cx="4715107" cy="3382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F7851-2B2C-B744-9B73-DBC386CDC5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75"/>
          <a:stretch/>
        </p:blipFill>
        <p:spPr>
          <a:xfrm>
            <a:off x="0" y="0"/>
            <a:ext cx="882058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FCEF1-08BF-094E-AE6A-A91BB020A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8577" y="3105592"/>
            <a:ext cx="4545423" cy="20379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31FF95-CE83-FD41-81DC-235B196D84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7926" y="1546728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460903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0D366-E53B-4043-B56F-2258575135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367" y="1780"/>
            <a:ext cx="6973284" cy="513993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31FF95-CE83-FD41-81DC-235B196D84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5345" y="1118556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BE68A7-8B26-BE45-9FA2-5BF1105FFC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1276432"/>
            <a:ext cx="9131300" cy="36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06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0D366-E53B-4043-B56F-2258575135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209952" cy="51435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31FF95-CE83-FD41-81DC-235B196D84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1118556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A671C9-F15A-AB4A-AD4E-1847844B83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3923827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89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0D366-E53B-4043-B56F-2258575135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168331" cy="51435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31FF95-CE83-FD41-81DC-235B196D84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1118556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52DB1-E2F0-4D4F-9643-243E20D2B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7" b="2277"/>
          <a:stretch/>
        </p:blipFill>
        <p:spPr>
          <a:xfrm>
            <a:off x="508884" y="1"/>
            <a:ext cx="32547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7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DDD89-404B-994E-A3E0-786A4DB6CD9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8BAC-7392-004B-ACB1-619671F4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4247"/>
            <a:ext cx="9144000" cy="238428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2FC7A4C-1A00-6944-9E8C-2B6A3542D2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87308" y="1289629"/>
            <a:ext cx="3459163" cy="203993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1pPr>
            <a:lvl2pPr>
              <a:buNone/>
              <a:defRPr sz="24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2pPr>
            <a:lvl3pPr>
              <a:defRPr sz="24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3pPr>
            <a:lvl4pPr>
              <a:defRPr sz="24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4pPr>
            <a:lvl5pPr>
              <a:defRPr sz="24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5pPr>
          </a:lstStyle>
          <a:p>
            <a:pPr lvl="0"/>
            <a:r>
              <a:rPr lang="en-US"/>
              <a:t>Duis sit </a:t>
            </a:r>
            <a:r>
              <a:rPr lang="en-US" err="1"/>
              <a:t>amet</a:t>
            </a:r>
            <a:r>
              <a:rPr lang="en-US"/>
              <a:t> pulvinar </a:t>
            </a:r>
            <a:r>
              <a:rPr lang="en-US" err="1"/>
              <a:t>odio</a:t>
            </a:r>
            <a:r>
              <a:rPr lang="en-US"/>
              <a:t> sed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3064281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0FC9F-E64A-524A-AE6D-A7F5D874E9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4D1E14-DDD0-D649-9C68-1AECC27F6D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7334" y="1388673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US" err="1"/>
              <a:t>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377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32AA1A-43C9-0442-B3CB-064DBFA409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97C3C-1F26-324D-8C5E-D7AF6158F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0745" y="552881"/>
            <a:ext cx="1584000" cy="637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1AD24-AA95-CB4F-A713-6FBC6A1F50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4247"/>
            <a:ext cx="9144000" cy="23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87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people standing in front of a mountain&#10;&#10;Description automatically generated">
            <a:extLst>
              <a:ext uri="{FF2B5EF4-FFF2-40B4-BE49-F238E27FC236}">
                <a16:creationId xmlns:a16="http://schemas.microsoft.com/office/drawing/2014/main" id="{7C413E56-53BB-6D40-8598-A18854882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39129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97C3C-1F26-324D-8C5E-D7AF6158F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275" y="389330"/>
            <a:ext cx="1584000" cy="637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1AD24-AA95-CB4F-A713-6FBC6A1F50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4247"/>
            <a:ext cx="9144000" cy="23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5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D4BC1B-E105-FF46-9025-63F2911A7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444355" y="0"/>
            <a:ext cx="624007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33BE2-2D7A-8D4E-9409-33958EF89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1276432"/>
            <a:ext cx="9131300" cy="3601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AC352-9656-3A4D-BA45-A01BD9EAAE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80" y="2175948"/>
            <a:ext cx="1589941" cy="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0D03F9-C83C-8A44-8E28-A471B0FF2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A900A9-128B-5944-8125-D9479B604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802684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6" name="Content Placeholder 24">
            <a:extLst>
              <a:ext uri="{FF2B5EF4-FFF2-40B4-BE49-F238E27FC236}">
                <a16:creationId xmlns:a16="http://schemas.microsoft.com/office/drawing/2014/main" id="{D4A0A754-EE3E-754C-A1C1-75D05F57BE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4141" y="2585430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8A8A77-A0C0-354B-A579-CD1045DD14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1835" y="361201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6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D4BC1B-E105-FF46-9025-63F2911A7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63"/>
          <a:stretch/>
        </p:blipFill>
        <p:spPr>
          <a:xfrm>
            <a:off x="2714700" y="0"/>
            <a:ext cx="64293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30D2A-3DB8-ED40-B5E4-6C974E83B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1" y="-1"/>
            <a:ext cx="5816500" cy="5143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C002A-938D-BB47-BCC3-20D7752179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799" y="0"/>
            <a:ext cx="47752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65E59-2BAA-F840-92C8-2532BF6A02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80" y="2175948"/>
            <a:ext cx="1589941" cy="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895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4F684A-5C7B-244F-A235-5D16CAEEE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528" y="0"/>
            <a:ext cx="844247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30D2A-3DB8-ED40-B5E4-6C974E83B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1" y="-1"/>
            <a:ext cx="5816500" cy="5143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C002A-938D-BB47-BCC3-20D7752179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799" y="0"/>
            <a:ext cx="47752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DAFD68-2179-A243-90AA-289E00A365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80" y="2175948"/>
            <a:ext cx="1589941" cy="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68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5A857FD-E5CC-224A-84D1-A3ACCBE554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314" r="7314"/>
          <a:stretch/>
        </p:blipFill>
        <p:spPr>
          <a:xfrm>
            <a:off x="2907551" y="0"/>
            <a:ext cx="623301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94E626-44C7-C748-8E4B-936B185A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1" y="-1"/>
            <a:ext cx="5816500" cy="5143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6F18E9-A00D-094C-AFB6-D40F5D0B49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799" y="0"/>
            <a:ext cx="4775200" cy="459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A5C75-A1F2-D640-ACAB-9C31715EF91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80" y="2175948"/>
            <a:ext cx="1589941" cy="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328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D0CB9B-22E9-E946-9632-EB99DE323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1473" y="2175948"/>
            <a:ext cx="1589941" cy="640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3CA86-0FAA-3443-B457-BCD96DF3DE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0"/>
            <a:ext cx="3098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2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840758-3BC3-E84E-8AEF-36150224981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EAAB00"/>
              </a:gs>
              <a:gs pos="0">
                <a:srgbClr val="FFDD0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D89E7-31BC-A74B-ABDA-C393706C4C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200" y="0"/>
            <a:ext cx="3987800" cy="340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3D099-699E-F843-BF15-E85A61563B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8777" y="486324"/>
            <a:ext cx="1581485" cy="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14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10D28-6F6D-C44D-9F40-AA43F6D514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96"/>
            <a:ext cx="9144000" cy="5145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7E50D-A285-024A-8EB2-F7A3E4E8ED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35" y="2188784"/>
            <a:ext cx="1589943" cy="6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842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1DC54C-34CE-6546-931E-D9F60604C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840786"/>
            <a:ext cx="9138947" cy="13027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55E94BD-FB29-0F4F-B80A-BDA48EF64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9" y="412751"/>
            <a:ext cx="8242661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 b="0" i="0">
                <a:latin typeface="Sun Life Sans" panose="02000503000000020004" pitchFamily="2" charset="77"/>
              </a:defRPr>
            </a:lvl1pPr>
          </a:lstStyle>
          <a:p>
            <a:r>
              <a:rPr lang="en-CA"/>
              <a:t>Headline goes here 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9914D-768D-7A49-B8EA-7A4352F701AE}"/>
              </a:ext>
            </a:extLst>
          </p:cNvPr>
          <p:cNvSpPr txBox="1"/>
          <p:nvPr userDrawn="1"/>
        </p:nvSpPr>
        <p:spPr>
          <a:xfrm>
            <a:off x="1354790" y="4789518"/>
            <a:ext cx="892465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" panose="02000503000000020004" pitchFamily="2" charset="77"/>
                <a:cs typeface="Calibri" panose="020F0502020204030204" pitchFamily="34" charset="0"/>
              </a:rPr>
              <a:t>SUN LIFE</a:t>
            </a:r>
            <a:r>
              <a:rPr lang="en-CA" sz="750" b="0" i="0" spc="300" baseline="0">
                <a:solidFill>
                  <a:srgbClr val="EAAB00"/>
                </a:solidFill>
                <a:latin typeface="Sun Life Sans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D3F6CC-1C07-BD4E-8F34-996A734DF8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9764" y="4781546"/>
            <a:ext cx="4630049" cy="216813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300" baseline="0">
                <a:latin typeface="Sun Life Sans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57" indent="0">
              <a:buFontTx/>
              <a:buNone/>
              <a:defRPr/>
            </a:lvl3pPr>
            <a:lvl4pPr marL="449252" indent="0">
              <a:buFontTx/>
              <a:buNone/>
              <a:defRPr/>
            </a:lvl4pPr>
            <a:lvl5pPr marL="627047" indent="0">
              <a:buFontTx/>
              <a:buNone/>
              <a:defRPr/>
            </a:lvl5pPr>
          </a:lstStyle>
          <a:p>
            <a:pPr lvl="0"/>
            <a:r>
              <a:rPr lang="en-US"/>
              <a:t>PPT topic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FB0475-FE87-4A47-944D-42F493BCD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5805" y="4781546"/>
            <a:ext cx="742969" cy="208840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 i="0">
                <a:solidFill>
                  <a:srgbClr val="003946"/>
                </a:solidFill>
                <a:latin typeface="Sun Life Sans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0F8B88F-F0E2-9147-95DF-545C3032BA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3935" y="1555965"/>
            <a:ext cx="8236129" cy="310453"/>
          </a:xfrm>
          <a:prstGeom prst="rect">
            <a:avLst/>
          </a:prstGeom>
        </p:spPr>
        <p:txBody>
          <a:bodyPr lIns="0"/>
          <a:lstStyle>
            <a:lvl1pPr>
              <a:spcBef>
                <a:spcPts val="0"/>
              </a:spcBef>
              <a:defRPr sz="1500" b="0" i="0">
                <a:solidFill>
                  <a:srgbClr val="EAAB00"/>
                </a:solidFill>
                <a:latin typeface="Sun Life Sans Medium" panose="02000503000000020004" pitchFamily="2" charset="77"/>
              </a:defRPr>
            </a:lvl1pPr>
          </a:lstStyle>
          <a:p>
            <a:pPr lvl="0"/>
            <a:r>
              <a:rPr lang="en-CA"/>
              <a:t>SECTION TITLE GOES HERE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EDC83FB3-E207-9B44-BFC0-B8DB84A90B2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5" y="2036291"/>
            <a:ext cx="8236129" cy="2072872"/>
          </a:xfrm>
          <a:prstGeom prst="rect">
            <a:avLst/>
          </a:prstGeom>
        </p:spPr>
        <p:txBody>
          <a:bodyPr lIns="0"/>
          <a:lstStyle>
            <a:lvl1pP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1pPr>
            <a:lvl2pPr marL="86398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2pPr>
            <a:lvl3pPr marL="237594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3pPr>
            <a:lvl4pPr marL="356391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4pPr>
            <a:lvl5pPr marL="478788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5pPr>
          </a:lstStyle>
          <a:p>
            <a:pPr lvl="0"/>
            <a:r>
              <a:rPr lang="en-CA"/>
              <a:t>Add text here</a:t>
            </a:r>
          </a:p>
          <a:p>
            <a:pPr lvl="1"/>
            <a:r>
              <a:rPr lang="en-CA"/>
              <a:t>bullet level 1</a:t>
            </a:r>
          </a:p>
          <a:p>
            <a:pPr lvl="2"/>
            <a:r>
              <a:rPr lang="en-CA"/>
              <a:t>bullet level 2</a:t>
            </a:r>
          </a:p>
          <a:p>
            <a:pPr lvl="3"/>
            <a:r>
              <a:rPr lang="en-CA"/>
              <a:t>bullet level 3</a:t>
            </a:r>
          </a:p>
          <a:p>
            <a:pPr lvl="4"/>
            <a:r>
              <a:rPr lang="en-CA"/>
              <a:t>bullet level 4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5A2D89F3-1B14-0245-894F-1187394EA4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935" y="1075639"/>
            <a:ext cx="8236129" cy="398463"/>
          </a:xfrm>
          <a:prstGeom prst="rect">
            <a:avLst/>
          </a:prstGeom>
        </p:spPr>
        <p:txBody>
          <a:bodyPr lIns="0" anchor="ctr"/>
          <a:lstStyle>
            <a:lvl1pPr>
              <a:spcBef>
                <a:spcPts val="0"/>
              </a:spcBef>
              <a:defRPr sz="1700" b="0" i="0" baseline="0">
                <a:latin typeface="Sun Life Sans" panose="02000503000000020004" pitchFamily="2" charset="77"/>
              </a:defRPr>
            </a:lvl1pPr>
          </a:lstStyle>
          <a:p>
            <a:pPr lvl="0"/>
            <a:r>
              <a:rPr lang="en-CA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16265380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0D9FA3-C779-43BB-BD14-69FF47570FD2}"/>
              </a:ext>
            </a:extLst>
          </p:cNvPr>
          <p:cNvSpPr/>
          <p:nvPr userDrawn="1"/>
        </p:nvSpPr>
        <p:spPr>
          <a:xfrm>
            <a:off x="-2" y="0"/>
            <a:ext cx="9144002" cy="5143500"/>
          </a:xfrm>
          <a:prstGeom prst="rect">
            <a:avLst/>
          </a:prstGeom>
          <a:gradFill>
            <a:gsLst>
              <a:gs pos="51000">
                <a:schemeClr val="bg1"/>
              </a:gs>
              <a:gs pos="100000">
                <a:srgbClr val="B3B2B1"/>
              </a:gs>
            </a:gsLst>
            <a:lin ang="12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E62C0-A421-432D-B7BF-796471579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4" t="5781"/>
          <a:stretch/>
        </p:blipFill>
        <p:spPr>
          <a:xfrm>
            <a:off x="0" y="0"/>
            <a:ext cx="2548614" cy="2767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6CB1A6-DC34-4CBC-975A-7A38A910B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r="17217"/>
          <a:stretch/>
        </p:blipFill>
        <p:spPr>
          <a:xfrm>
            <a:off x="-1" y="-58246"/>
            <a:ext cx="9144001" cy="1703089"/>
          </a:xfrm>
          <a:prstGeom prst="rect">
            <a:avLst/>
          </a:prstGeom>
        </p:spPr>
      </p:pic>
      <p:sp>
        <p:nvSpPr>
          <p:cNvPr id="20" name="Title 38">
            <a:extLst>
              <a:ext uri="{FF2B5EF4-FFF2-40B4-BE49-F238E27FC236}">
                <a16:creationId xmlns:a16="http://schemas.microsoft.com/office/drawing/2014/main" id="{DB3E7E9B-191A-41B6-BA88-75EBD5C3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3536"/>
            <a:ext cx="8229600" cy="411480"/>
          </a:xfrm>
        </p:spPr>
        <p:txBody>
          <a:bodyPr anchor="ctr" anchorCtr="0">
            <a:noAutofit/>
          </a:bodyPr>
          <a:lstStyle>
            <a:lvl1pPr>
              <a:defRPr sz="2400">
                <a:solidFill>
                  <a:srgbClr val="00299B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739F9621-3485-47A9-BA36-DD7E62F11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55679"/>
            <a:ext cx="8229600" cy="274320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76FF8E-14DA-4B8F-B6FE-6E2ECE6C20D3}"/>
              </a:ext>
            </a:extLst>
          </p:cNvPr>
          <p:cNvSpPr/>
          <p:nvPr/>
        </p:nvSpPr>
        <p:spPr>
          <a:xfrm>
            <a:off x="1" y="4903887"/>
            <a:ext cx="9143999" cy="239614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58B96A-26D9-4871-82F6-FC92CC14275A}"/>
              </a:ext>
            </a:extLst>
          </p:cNvPr>
          <p:cNvSpPr/>
          <p:nvPr/>
        </p:nvSpPr>
        <p:spPr>
          <a:xfrm>
            <a:off x="7670800" y="4903887"/>
            <a:ext cx="1473200" cy="239614"/>
          </a:xfrm>
          <a:prstGeom prst="rect">
            <a:avLst/>
          </a:prstGeom>
          <a:solidFill>
            <a:srgbClr val="F5802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E7098-62AD-45EF-A79E-2DEEAFEAC6BD}"/>
              </a:ext>
            </a:extLst>
          </p:cNvPr>
          <p:cNvSpPr txBox="1"/>
          <p:nvPr userDrawn="1"/>
        </p:nvSpPr>
        <p:spPr>
          <a:xfrm>
            <a:off x="-1" y="4942901"/>
            <a:ext cx="2784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spc="450">
                <a:solidFill>
                  <a:schemeClr val="bg1"/>
                </a:solidFill>
                <a:latin typeface="+mn-lt"/>
                <a:ea typeface="Roboto Light" charset="0"/>
                <a:cs typeface="Roboto Light" charset="0"/>
              </a:rPr>
              <a:t>© XCEEDANCE 2019</a:t>
            </a:r>
          </a:p>
        </p:txBody>
      </p:sp>
      <p:sp>
        <p:nvSpPr>
          <p:cNvPr id="18" name="Slide Number Placeholder 25">
            <a:extLst>
              <a:ext uri="{FF2B5EF4-FFF2-40B4-BE49-F238E27FC236}">
                <a16:creationId xmlns:a16="http://schemas.microsoft.com/office/drawing/2014/main" id="{30684F5F-7187-43A1-AA64-92BE593A7351}"/>
              </a:ext>
            </a:extLst>
          </p:cNvPr>
          <p:cNvSpPr txBox="1">
            <a:spLocks/>
          </p:cNvSpPr>
          <p:nvPr userDrawn="1"/>
        </p:nvSpPr>
        <p:spPr>
          <a:xfrm>
            <a:off x="7691120" y="4931361"/>
            <a:ext cx="1034190" cy="18466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3F6F5F-B988-414C-8BE9-4577E096F18D}" type="slidenum">
              <a:rPr lang="en-US" sz="750" smtClean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pPr/>
              <a:t>‹#›</a:t>
            </a:fld>
            <a:endParaRPr lang="en-US" sz="750">
              <a:latin typeface="+mn-lt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F0B494-28AE-404F-AA25-87EDE7B125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2708" y="4944825"/>
            <a:ext cx="283250" cy="1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04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 de contenu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428E2-B08C-E245-85CE-72E0F9DD9B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0775" y="0"/>
            <a:ext cx="1438652" cy="51435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A3DBFE4-11EE-C945-BCC4-8D97A496F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7577" y="4781544"/>
            <a:ext cx="432285" cy="208841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F01242-8E52-8D4A-9DA8-8DC8609F63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9" y="63627"/>
            <a:ext cx="6885797" cy="39197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100">
                <a:latin typeface="Sun Life Sans Regular" panose="02000503000000020004" pitchFamily="2" charset="77"/>
              </a:defRPr>
            </a:lvl1pPr>
          </a:lstStyle>
          <a:p>
            <a:r>
              <a:rPr lang="en-CA"/>
              <a:t>Titre</a:t>
            </a:r>
            <a:endParaRPr lang="en-US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B40D63C-80E9-5349-9B9D-4C23F3C0159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6" y="760615"/>
            <a:ext cx="7793954" cy="373823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86398" indent="-122397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237594" indent="-122397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356391" indent="-122397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478788" indent="-122397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err="1"/>
              <a:t>Ajoutez</a:t>
            </a:r>
            <a:r>
              <a:rPr lang="en-CA"/>
              <a:t> du </a:t>
            </a:r>
            <a:r>
              <a:rPr lang="en-CA" err="1"/>
              <a:t>texte</a:t>
            </a:r>
            <a:r>
              <a:rPr lang="en-CA"/>
              <a:t> </a:t>
            </a:r>
            <a:r>
              <a:rPr lang="en-CA" err="1"/>
              <a:t>ici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4B828-0676-9945-8E79-9531005815D7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</p:spTree>
    <p:extLst>
      <p:ext uri="{BB962C8B-B14F-4D97-AF65-F5344CB8AC3E}">
        <p14:creationId xmlns:p14="http://schemas.microsoft.com/office/powerpoint/2010/main" val="264571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2D5073-D63B-994C-A7BE-16391E1006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431143" y="0"/>
            <a:ext cx="7712857" cy="5143500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9593A553-9E16-B344-BF1A-23CC01291F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672758" cy="4173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76855-2E03-B945-AE74-D70A33B4D3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141" y="4080611"/>
            <a:ext cx="1620574" cy="6525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A900A9-128B-5944-8125-D9479B604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612" y="772709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6" name="Content Placeholder 24">
            <a:extLst>
              <a:ext uri="{FF2B5EF4-FFF2-40B4-BE49-F238E27FC236}">
                <a16:creationId xmlns:a16="http://schemas.microsoft.com/office/drawing/2014/main" id="{D4A0A754-EE3E-754C-A1C1-75D05F57BE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2654" y="2934527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</p:spTree>
    <p:extLst>
      <p:ext uri="{BB962C8B-B14F-4D97-AF65-F5344CB8AC3E}">
        <p14:creationId xmlns:p14="http://schemas.microsoft.com/office/powerpoint/2010/main" val="131282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0D366-E53B-4043-B56F-2258575135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8455" y="0"/>
            <a:ext cx="7705545" cy="51434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BAD16C-B435-A841-A136-545A1564C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802684"/>
            <a:ext cx="3901605" cy="1519097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6" name="Content Placeholder 24">
            <a:extLst>
              <a:ext uri="{FF2B5EF4-FFF2-40B4-BE49-F238E27FC236}">
                <a16:creationId xmlns:a16="http://schemas.microsoft.com/office/drawing/2014/main" id="{7E3E34D8-8DA3-7047-84F5-6CF80725683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4141" y="2585430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E2146-2B15-3948-A784-EF7CBDD085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2754" y="-1"/>
            <a:ext cx="4441246" cy="4199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0682D-5515-BB4C-8ADC-F0BB06FD4B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141" y="4080611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2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standing in a room&#10;&#10;Description automatically generated">
            <a:extLst>
              <a:ext uri="{FF2B5EF4-FFF2-40B4-BE49-F238E27FC236}">
                <a16:creationId xmlns:a16="http://schemas.microsoft.com/office/drawing/2014/main" id="{1FB3AFC0-1280-C04C-9B44-F0F4E082EA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0"/>
          <a:stretch/>
        </p:blipFill>
        <p:spPr>
          <a:xfrm flipH="1">
            <a:off x="0" y="-276"/>
            <a:ext cx="7867651" cy="51571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A462FFD-6A48-D944-A2BA-6FDDB7333FF5}"/>
              </a:ext>
            </a:extLst>
          </p:cNvPr>
          <p:cNvGrpSpPr/>
          <p:nvPr userDrawn="1"/>
        </p:nvGrpSpPr>
        <p:grpSpPr>
          <a:xfrm>
            <a:off x="3323771" y="-6349"/>
            <a:ext cx="5803900" cy="5149849"/>
            <a:chOff x="3323771" y="-6349"/>
            <a:chExt cx="5803900" cy="5149849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6D981474-3658-D547-941F-6D140286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-6349"/>
              <a:ext cx="5803900" cy="51498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0DFB1B-7D5B-3E42-8117-F0A3948DA3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6350"/>
              <a:ext cx="508000" cy="5130800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8F657E2-3296-EA49-B497-452B64D17B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392" y="4142652"/>
            <a:ext cx="1620574" cy="6525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9F3CFF-FD93-9444-BB3C-961DB29237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1723" y="1050537"/>
            <a:ext cx="4620305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id="{1B13C15D-9234-DB45-A053-7A659F68D3D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91723" y="2678655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</p:spTree>
    <p:extLst>
      <p:ext uri="{BB962C8B-B14F-4D97-AF65-F5344CB8AC3E}">
        <p14:creationId xmlns:p14="http://schemas.microsoft.com/office/powerpoint/2010/main" val="2555163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DD199D-B82A-BF4C-8A0C-CEA8E2CDB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9"/>
          <a:stretch/>
        </p:blipFill>
        <p:spPr>
          <a:xfrm>
            <a:off x="16328" y="0"/>
            <a:ext cx="3797981" cy="51519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A462FFD-6A48-D944-A2BA-6FDDB7333FF5}"/>
              </a:ext>
            </a:extLst>
          </p:cNvPr>
          <p:cNvGrpSpPr/>
          <p:nvPr userDrawn="1"/>
        </p:nvGrpSpPr>
        <p:grpSpPr>
          <a:xfrm>
            <a:off x="3323771" y="-6349"/>
            <a:ext cx="5803900" cy="5149849"/>
            <a:chOff x="3323771" y="-6349"/>
            <a:chExt cx="5803900" cy="5149849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6D981474-3658-D547-941F-6D140286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-6349"/>
              <a:ext cx="5803900" cy="51498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0DFB1B-7D5B-3E42-8117-F0A3948DA3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6350"/>
              <a:ext cx="508000" cy="5130800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69F3CFF-FD93-9444-BB3C-961DB29237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1723" y="1050537"/>
            <a:ext cx="4620305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id="{1B13C15D-9234-DB45-A053-7A659F68D3D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91723" y="2678655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7F2AC1-39E3-F849-BA5F-63D34100C2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392" y="4142652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2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2CB44-24D9-F54B-94F1-807E72B0B5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4923906" cy="51434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A462FFD-6A48-D944-A2BA-6FDDB7333FF5}"/>
              </a:ext>
            </a:extLst>
          </p:cNvPr>
          <p:cNvGrpSpPr/>
          <p:nvPr userDrawn="1"/>
        </p:nvGrpSpPr>
        <p:grpSpPr>
          <a:xfrm>
            <a:off x="3323771" y="-6349"/>
            <a:ext cx="5803900" cy="5149849"/>
            <a:chOff x="3323771" y="-6349"/>
            <a:chExt cx="5803900" cy="5149849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6D981474-3658-D547-941F-6D140286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-6349"/>
              <a:ext cx="5803900" cy="51498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0DFB1B-7D5B-3E42-8117-F0A3948DA3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6350"/>
              <a:ext cx="508000" cy="5130800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6F0766E-A5DE-EB4D-A287-2E1998064E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1723" y="1050537"/>
            <a:ext cx="4620305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A71FF69E-65FE-7548-80B8-C331719D5F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91723" y="2678655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DCB7C-9B41-854F-9BF1-25269D3DD9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392" y="4142652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6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25AAB5E-9F62-304C-83D1-F56200F4CD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671" y="0"/>
            <a:ext cx="4834329" cy="5143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AE25089-0EC2-E048-BC50-A968BF9EC7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A26B0F-4E7D-9D42-9C74-EFF2B4F6A77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2437" y="1551280"/>
            <a:ext cx="5046842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0" name="Content Placeholder 24">
            <a:extLst>
              <a:ext uri="{FF2B5EF4-FFF2-40B4-BE49-F238E27FC236}">
                <a16:creationId xmlns:a16="http://schemas.microsoft.com/office/drawing/2014/main" id="{05AFDFBE-DB17-D74C-A45B-241C227F21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2437" y="2905039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8F657E2-3296-EA49-B497-452B64D17B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06" y="4142652"/>
            <a:ext cx="1620574" cy="6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9C8F77-A446-AD41-913D-AF5BAA79C3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811" y="6350"/>
            <a:ext cx="508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3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D75003-26F0-2C47-9C65-918FBB62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017059" cy="27384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 b="1">
                <a:solidFill>
                  <a:srgbClr val="003946"/>
                </a:solidFill>
                <a:latin typeface="Sun Life Sans Bold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125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1" r:id="rId2"/>
    <p:sldLayoutId id="2147483725" r:id="rId3"/>
    <p:sldLayoutId id="2147483714" r:id="rId4"/>
    <p:sldLayoutId id="2147483721" r:id="rId5"/>
    <p:sldLayoutId id="2147483717" r:id="rId6"/>
    <p:sldLayoutId id="2147483728" r:id="rId7"/>
    <p:sldLayoutId id="2147483727" r:id="rId8"/>
    <p:sldLayoutId id="2147483699" r:id="rId9"/>
    <p:sldLayoutId id="2147483702" r:id="rId10"/>
    <p:sldLayoutId id="2147483706" r:id="rId11"/>
    <p:sldLayoutId id="2147483692" r:id="rId12"/>
    <p:sldLayoutId id="2147483680" r:id="rId13"/>
    <p:sldLayoutId id="2147483686" r:id="rId14"/>
    <p:sldLayoutId id="2147483690" r:id="rId15"/>
    <p:sldLayoutId id="2147483689" r:id="rId16"/>
    <p:sldLayoutId id="2147483704" r:id="rId17"/>
    <p:sldLayoutId id="2147483698" r:id="rId18"/>
    <p:sldLayoutId id="2147483696" r:id="rId19"/>
    <p:sldLayoutId id="2147483697" r:id="rId20"/>
    <p:sldLayoutId id="2147483710" r:id="rId21"/>
    <p:sldLayoutId id="2147483718" r:id="rId22"/>
    <p:sldLayoutId id="2147483719" r:id="rId23"/>
    <p:sldLayoutId id="2147483722" r:id="rId24"/>
    <p:sldLayoutId id="2147483709" r:id="rId25"/>
    <p:sldLayoutId id="2147483712" r:id="rId26"/>
    <p:sldLayoutId id="2147483682" r:id="rId27"/>
    <p:sldLayoutId id="2147483713" r:id="rId28"/>
    <p:sldLayoutId id="2147483724" r:id="rId29"/>
    <p:sldLayoutId id="2147483723" r:id="rId30"/>
    <p:sldLayoutId id="2147483708" r:id="rId31"/>
    <p:sldLayoutId id="2147483700" r:id="rId32"/>
    <p:sldLayoutId id="2147483684" r:id="rId33"/>
    <p:sldLayoutId id="2147483711" r:id="rId34"/>
    <p:sldLayoutId id="2147483691" r:id="rId35"/>
    <p:sldLayoutId id="2147483730" r:id="rId36"/>
    <p:sldLayoutId id="2147483731" r:id="rId37"/>
    <p:sldLayoutId id="2147483732" r:id="rId3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03946"/>
          </a:solidFill>
          <a:latin typeface="Calibri"/>
          <a:ea typeface="+mj-ea"/>
          <a:cs typeface="Calibri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003946"/>
          </a:solidFill>
          <a:latin typeface="Calibri"/>
          <a:ea typeface="+mn-ea"/>
          <a:cs typeface="Calibri"/>
        </a:defRPr>
      </a:lvl1pPr>
      <a:lvl2pPr marL="271463" indent="-271463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2pPr>
      <a:lvl3pPr marL="449263" indent="-177800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3pPr>
      <a:lvl4pPr marL="627063" indent="-177800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4pPr>
      <a:lvl5pPr marL="804863" indent="-177800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0.jpg"/><Relationship Id="rId5" Type="http://schemas.openxmlformats.org/officeDocument/2006/relationships/image" Target="../media/image54.png"/><Relationship Id="rId4" Type="http://schemas.openxmlformats.org/officeDocument/2006/relationships/image" Target="../media/image5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55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799CE-C7CF-E045-BBE3-C8AC0CFBF9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476" y="1000030"/>
            <a:ext cx="5961341" cy="817754"/>
          </a:xfrm>
        </p:spPr>
        <p:txBody>
          <a:bodyPr/>
          <a:lstStyle/>
          <a:p>
            <a:r>
              <a:rPr lang="en-US" sz="4800" b="1" u="sng" dirty="0"/>
              <a:t>Open AI </a:t>
            </a:r>
            <a:r>
              <a:rPr lang="en-US" sz="4800" b="1" u="sng" dirty="0" err="1"/>
              <a:t>Hackathon</a:t>
            </a:r>
            <a:endParaRPr lang="en-US" sz="48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54CD6-D98D-AA7E-49D0-3A49D11FCB46}"/>
              </a:ext>
            </a:extLst>
          </p:cNvPr>
          <p:cNvSpPr txBox="1"/>
          <p:nvPr/>
        </p:nvSpPr>
        <p:spPr>
          <a:xfrm>
            <a:off x="-993933" y="3358396"/>
            <a:ext cx="7550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Sun Life Sans Light" panose="02000503000000020004"/>
              </a:rPr>
              <a:t>Mentor :- Akash Deep </a:t>
            </a:r>
            <a:r>
              <a:rPr lang="en-US" sz="1200" b="1" dirty="0" err="1">
                <a:latin typeface="Sun Life Sans Light" panose="02000503000000020004"/>
              </a:rPr>
              <a:t>Saxena</a:t>
            </a:r>
            <a:endParaRPr lang="en-US" sz="1200" b="1" dirty="0">
              <a:latin typeface="Sun Life Sans Light" panose="02000503000000020004"/>
            </a:endParaRPr>
          </a:p>
          <a:p>
            <a:pPr algn="ctr"/>
            <a:r>
              <a:rPr lang="en-US" sz="1200" b="1" dirty="0">
                <a:latin typeface="Sun Life Sans Light" panose="02000503000000020004"/>
              </a:rPr>
              <a:t>Harsh </a:t>
            </a:r>
            <a:r>
              <a:rPr lang="en-US" sz="1200" b="1" dirty="0" err="1">
                <a:latin typeface="Sun Life Sans Light" panose="02000503000000020004"/>
              </a:rPr>
              <a:t>Rai</a:t>
            </a:r>
            <a:r>
              <a:rPr lang="en-US" sz="1200" b="1" dirty="0">
                <a:latin typeface="Sun Life Sans Light" panose="02000503000000020004"/>
              </a:rPr>
              <a:t> :: </a:t>
            </a:r>
            <a:r>
              <a:rPr lang="en-US" sz="1200" b="1" dirty="0" err="1">
                <a:latin typeface="Sun Life Sans Light" panose="02000503000000020004"/>
              </a:rPr>
              <a:t>Anmol</a:t>
            </a:r>
            <a:r>
              <a:rPr lang="en-US" sz="1200" b="1" dirty="0">
                <a:latin typeface="Sun Life Sans Light" panose="02000503000000020004"/>
              </a:rPr>
              <a:t> Chopra :: </a:t>
            </a:r>
            <a:r>
              <a:rPr lang="en-US" sz="1200" b="1" dirty="0" err="1">
                <a:latin typeface="Sun Life Sans Light" panose="02000503000000020004"/>
              </a:rPr>
              <a:t>Vaishnavi</a:t>
            </a:r>
            <a:r>
              <a:rPr lang="en-US" sz="1200" b="1" dirty="0">
                <a:latin typeface="Sun Life Sans Light" panose="02000503000000020004"/>
              </a:rPr>
              <a:t> Singh :: Bharat </a:t>
            </a:r>
            <a:r>
              <a:rPr lang="en-US" sz="1200" b="1" dirty="0" err="1">
                <a:latin typeface="Sun Life Sans Light" panose="02000503000000020004"/>
              </a:rPr>
              <a:t>Shakya</a:t>
            </a:r>
            <a:endParaRPr lang="en-US" sz="1200" b="1" dirty="0">
              <a:latin typeface="Sun Life Sans Light" panose="020005030000000200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56196" y="3820061"/>
            <a:ext cx="22027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un Life Sans Light" panose="02000503000000020004"/>
              </a:rPr>
              <a:t>Team</a:t>
            </a:r>
          </a:p>
          <a:p>
            <a:r>
              <a:rPr lang="en-US" sz="2400" b="1" dirty="0">
                <a:latin typeface="Sun Life Sans Light" panose="02000503000000020004"/>
              </a:rPr>
              <a:t>“SENORITA”</a:t>
            </a:r>
          </a:p>
        </p:txBody>
      </p:sp>
    </p:spTree>
    <p:extLst>
      <p:ext uri="{BB962C8B-B14F-4D97-AF65-F5344CB8AC3E}">
        <p14:creationId xmlns:p14="http://schemas.microsoft.com/office/powerpoint/2010/main" val="142579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Challenges during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53935" y="1535314"/>
            <a:ext cx="8236129" cy="207287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/>
              </a:rPr>
              <a:t>Timeout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/>
              </a:rPr>
              <a:t>Limited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/>
              </a:rPr>
              <a:t>Limited Requests per Account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/>
              </a:rPr>
              <a:t>Limited Token Length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/>
              </a:rPr>
              <a:t>Breaking the content to feed into prompt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5" y="498123"/>
            <a:ext cx="8236129" cy="398463"/>
          </a:xfrm>
        </p:spPr>
        <p:txBody>
          <a:bodyPr/>
          <a:lstStyle/>
          <a:p>
            <a:r>
              <a:rPr lang="en-IN" sz="2400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86691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0682E-7F93-207A-A8B7-A5ACEBDF9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91567-3E84-B263-50D2-3645800898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8000" b="1" i="1" dirty="0">
                <a:latin typeface="Sun Life Sans Light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2217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28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11E82F-E79B-825F-C601-5535A010FB63}"/>
              </a:ext>
            </a:extLst>
          </p:cNvPr>
          <p:cNvSpPr/>
          <p:nvPr/>
        </p:nvSpPr>
        <p:spPr>
          <a:xfrm>
            <a:off x="0" y="-424"/>
            <a:ext cx="9144000" cy="357118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685783"/>
            <a:endParaRPr lang="en-US" sz="135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4461-FC1C-927D-5C5B-74E8B46B1617}"/>
              </a:ext>
            </a:extLst>
          </p:cNvPr>
          <p:cNvSpPr txBox="1"/>
          <p:nvPr/>
        </p:nvSpPr>
        <p:spPr>
          <a:xfrm>
            <a:off x="0" y="-52698"/>
            <a:ext cx="905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Problem Statement :- Use Open AI to create Shell Script from Natural Language.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9764" y="4781546"/>
            <a:ext cx="4630049" cy="216813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65805" y="4781546"/>
            <a:ext cx="742969" cy="208840"/>
          </a:xfrm>
        </p:spPr>
        <p:txBody>
          <a:bodyPr/>
          <a:lstStyle/>
          <a:p>
            <a:r>
              <a:rPr lang="en-IN" dirty="0"/>
              <a:t>2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453935" y="1555965"/>
            <a:ext cx="8236129" cy="310453"/>
          </a:xfrm>
        </p:spPr>
        <p:txBody>
          <a:bodyPr/>
          <a:lstStyle/>
          <a:p>
            <a:r>
              <a:rPr lang="en-IN" b="1" dirty="0"/>
              <a:t>Objective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4"/>
          </p:nvPr>
        </p:nvSpPr>
        <p:spPr>
          <a:xfrm>
            <a:off x="672644" y="1862484"/>
            <a:ext cx="8236129" cy="778007"/>
          </a:xfrm>
        </p:spPr>
        <p:txBody>
          <a:bodyPr/>
          <a:lstStyle/>
          <a:p>
            <a:r>
              <a:rPr lang="en-US" dirty="0"/>
              <a:t>Fetch and import Project from </a:t>
            </a:r>
            <a:r>
              <a:rPr lang="en-US" dirty="0" err="1"/>
              <a:t>Github</a:t>
            </a:r>
            <a:r>
              <a:rPr lang="en-US" dirty="0"/>
              <a:t> (https://github.com/mittal-tarun/codex-challenges)</a:t>
            </a:r>
          </a:p>
          <a:p>
            <a:r>
              <a:rPr lang="en-US" dirty="0"/>
              <a:t>Create a windows cmd utility to accept list of instruction in text file as input</a:t>
            </a:r>
          </a:p>
          <a:p>
            <a:r>
              <a:rPr lang="en-US" dirty="0"/>
              <a:t>Use Open AI to generate a Power Shell Script based on the instruction in the text file .</a:t>
            </a:r>
          </a:p>
          <a:p>
            <a:endParaRPr lang="en-IN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5" y="862242"/>
            <a:ext cx="8236129" cy="398463"/>
          </a:xfrm>
        </p:spPr>
        <p:txBody>
          <a:bodyPr/>
          <a:lstStyle/>
          <a:p>
            <a:r>
              <a:rPr lang="en-IN" b="1" dirty="0"/>
              <a:t>Challenge Details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453935" y="2664484"/>
            <a:ext cx="8236129" cy="310453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500" b="0" i="0" kern="1200">
                <a:solidFill>
                  <a:srgbClr val="EAAB00"/>
                </a:solidFill>
                <a:latin typeface="Sun Life Sans Medium" panose="02000503000000020004" pitchFamily="2" charset="77"/>
                <a:ea typeface="+mn-ea"/>
                <a:cs typeface="Calibri"/>
              </a:defRPr>
            </a:lvl1pPr>
            <a:lvl2pPr marL="271463" indent="-271463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2pPr>
            <a:lvl3pPr marL="4492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3pPr>
            <a:lvl4pPr marL="6270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4pPr>
            <a:lvl5pPr marL="8048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Expected Output</a:t>
            </a:r>
          </a:p>
          <a:p>
            <a:endParaRPr lang="en-IN" b="1" dirty="0"/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53935" y="3573474"/>
            <a:ext cx="8236129" cy="310453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500" b="0" i="0" kern="1200">
                <a:solidFill>
                  <a:srgbClr val="EAAB00"/>
                </a:solidFill>
                <a:latin typeface="Sun Life Sans Medium" panose="02000503000000020004" pitchFamily="2" charset="77"/>
                <a:ea typeface="+mn-ea"/>
                <a:cs typeface="Calibri"/>
              </a:defRPr>
            </a:lvl1pPr>
            <a:lvl2pPr marL="271463" indent="-271463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2pPr>
            <a:lvl3pPr marL="4492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3pPr>
            <a:lvl4pPr marL="6270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4pPr>
            <a:lvl5pPr marL="8048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Criteria</a:t>
            </a:r>
          </a:p>
          <a:p>
            <a:endParaRPr lang="en-IN" b="1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672644" y="3001668"/>
            <a:ext cx="8236129" cy="549978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1pPr>
            <a:lvl2pPr marL="86398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2pPr>
            <a:lvl3pPr marL="237594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3pPr>
            <a:lvl4pPr marL="356391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4pPr>
            <a:lvl5pPr marL="478788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free Power Shell script.</a:t>
            </a:r>
          </a:p>
          <a:p>
            <a:r>
              <a:rPr lang="en-US" dirty="0"/>
              <a:t>Open AI Prompt and Settings</a:t>
            </a: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672645" y="3900844"/>
            <a:ext cx="8236129" cy="549978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1pPr>
            <a:lvl2pPr marL="86398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2pPr>
            <a:lvl3pPr marL="237594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3pPr>
            <a:lvl4pPr marL="356391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4pPr>
            <a:lvl5pPr marL="478788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Quality of code structure</a:t>
            </a:r>
          </a:p>
          <a:p>
            <a:r>
              <a:rPr lang="en-US" dirty="0"/>
              <a:t>Creativity in Open AI Prompt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92" y="509311"/>
            <a:ext cx="785716" cy="7857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168" y="2155633"/>
            <a:ext cx="1769086" cy="4353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32273" y="1629610"/>
            <a:ext cx="534554" cy="46773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92" y="3394804"/>
            <a:ext cx="913085" cy="9130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32273" y="2791684"/>
            <a:ext cx="534554" cy="4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8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Traditional Way of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763254" y="1469725"/>
            <a:ext cx="5081867" cy="1980885"/>
          </a:xfrm>
        </p:spPr>
        <p:txBody>
          <a:bodyPr/>
          <a:lstStyle/>
          <a:p>
            <a:r>
              <a:rPr lang="en-IN" sz="1400" dirty="0"/>
              <a:t>&gt; Fetching Text instructions from Git Hub</a:t>
            </a:r>
          </a:p>
          <a:p>
            <a:r>
              <a:rPr lang="en-IN" sz="1400" dirty="0">
                <a:sym typeface="Wingdings" panose="05000000000000000000" pitchFamily="2" charset="2"/>
              </a:rPr>
              <a:t>&gt; Generate Shell Script Manually</a:t>
            </a:r>
          </a:p>
          <a:p>
            <a:r>
              <a:rPr lang="en-IN" sz="1400" dirty="0">
                <a:sym typeface="Wingdings" panose="05000000000000000000" pitchFamily="2" charset="2"/>
              </a:rPr>
              <a:t>&gt; Bug Fixing in the Script</a:t>
            </a:r>
          </a:p>
          <a:p>
            <a:r>
              <a:rPr lang="en-IN" sz="1400" dirty="0">
                <a:sym typeface="Wingdings" panose="05000000000000000000" pitchFamily="2" charset="2"/>
              </a:rPr>
              <a:t>&gt; Generate Test Cases for the Script Manually</a:t>
            </a:r>
          </a:p>
          <a:p>
            <a:r>
              <a:rPr lang="en-IN" sz="1400" dirty="0">
                <a:sym typeface="Wingdings" panose="05000000000000000000" pitchFamily="2" charset="2"/>
              </a:rPr>
              <a:t>&gt; Run Test</a:t>
            </a:r>
          </a:p>
          <a:p>
            <a:r>
              <a:rPr lang="en-IN" sz="1400" dirty="0">
                <a:sym typeface="Wingdings" panose="05000000000000000000" pitchFamily="2" charset="2"/>
              </a:rPr>
              <a:t>&gt; Deploy</a:t>
            </a:r>
            <a:endParaRPr lang="en-IN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5" y="622079"/>
            <a:ext cx="8236129" cy="398463"/>
          </a:xfrm>
        </p:spPr>
        <p:txBody>
          <a:bodyPr/>
          <a:lstStyle/>
          <a:p>
            <a:r>
              <a:rPr lang="en-IN" b="1" dirty="0"/>
              <a:t>Traditional Way of Execution!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57251" y="3018632"/>
            <a:ext cx="641559" cy="5613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3905" y="3790124"/>
            <a:ext cx="1276205" cy="684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871" y="3790124"/>
            <a:ext cx="1211660" cy="6810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3935" y="1976303"/>
            <a:ext cx="948603" cy="9486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6073" y="3827256"/>
            <a:ext cx="1380922" cy="668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484788" y="3880668"/>
            <a:ext cx="641559" cy="5613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890450" y="3894737"/>
            <a:ext cx="641559" cy="561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115754" y="3050479"/>
            <a:ext cx="641559" cy="5613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073" y="1976303"/>
            <a:ext cx="1286728" cy="9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How We Executed?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5" y="541067"/>
            <a:ext cx="8236129" cy="398463"/>
          </a:xfrm>
        </p:spPr>
        <p:txBody>
          <a:bodyPr/>
          <a:lstStyle/>
          <a:p>
            <a:r>
              <a:rPr lang="en-IN" b="1" dirty="0"/>
              <a:t>How We Executed through Open AI?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4" y="1530573"/>
            <a:ext cx="660136" cy="660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940" y="2713705"/>
            <a:ext cx="534554" cy="467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79" y="2357739"/>
            <a:ext cx="1424727" cy="3506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45" y="1744021"/>
            <a:ext cx="1521361" cy="15213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81747" y="2547884"/>
            <a:ext cx="534554" cy="4677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41" y="1565337"/>
            <a:ext cx="878710" cy="8787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91" y="2324002"/>
            <a:ext cx="1725442" cy="6769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27" y="2119323"/>
            <a:ext cx="897553" cy="7853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2DDFF-E6ED-5BF4-443F-0710B743A568}"/>
              </a:ext>
            </a:extLst>
          </p:cNvPr>
          <p:cNvSpPr/>
          <p:nvPr/>
        </p:nvSpPr>
        <p:spPr>
          <a:xfrm>
            <a:off x="118519" y="2219368"/>
            <a:ext cx="989399" cy="525411"/>
          </a:xfrm>
          <a:prstGeom prst="rect">
            <a:avLst/>
          </a:prstGeom>
          <a:solidFill>
            <a:srgbClr val="FFCB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Fetch Text Instructions from Git 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1DF04-8815-2F70-6F54-1CA5E0155865}"/>
              </a:ext>
            </a:extLst>
          </p:cNvPr>
          <p:cNvSpPr/>
          <p:nvPr/>
        </p:nvSpPr>
        <p:spPr>
          <a:xfrm>
            <a:off x="1956836" y="1770628"/>
            <a:ext cx="989399" cy="525411"/>
          </a:xfrm>
          <a:prstGeom prst="rect">
            <a:avLst/>
          </a:prstGeom>
          <a:solidFill>
            <a:srgbClr val="FFCB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Open AI Generated CMD Utility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166FD-4301-5355-E122-7540D8579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39" y="2947572"/>
            <a:ext cx="1424727" cy="3506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0F37B1-724B-172B-BF1B-E88AFF7ADC61}"/>
              </a:ext>
            </a:extLst>
          </p:cNvPr>
          <p:cNvSpPr/>
          <p:nvPr/>
        </p:nvSpPr>
        <p:spPr>
          <a:xfrm>
            <a:off x="3423844" y="1677695"/>
            <a:ext cx="1241888" cy="622301"/>
          </a:xfrm>
          <a:prstGeom prst="rect">
            <a:avLst/>
          </a:prstGeom>
          <a:solidFill>
            <a:srgbClr val="FFCB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Ran CMD utility in Windows and created Requirement.txt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04D457-D2BB-CFD3-744E-159D1DEE9ED0}"/>
              </a:ext>
            </a:extLst>
          </p:cNvPr>
          <p:cNvSpPr/>
          <p:nvPr/>
        </p:nvSpPr>
        <p:spPr>
          <a:xfrm>
            <a:off x="5207277" y="1396849"/>
            <a:ext cx="1241888" cy="878709"/>
          </a:xfrm>
          <a:prstGeom prst="rect">
            <a:avLst/>
          </a:prstGeom>
          <a:solidFill>
            <a:srgbClr val="FFCB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Passed the instructions generated in requirement.txt file to </a:t>
            </a:r>
            <a:r>
              <a:rPr lang="en-US" sz="1000" dirty="0" err="1"/>
              <a:t>OpenAI</a:t>
            </a:r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94B0DD-555B-E2C8-3AB6-66E984C8BE72}"/>
              </a:ext>
            </a:extLst>
          </p:cNvPr>
          <p:cNvSpPr/>
          <p:nvPr/>
        </p:nvSpPr>
        <p:spPr>
          <a:xfrm>
            <a:off x="7508604" y="2193330"/>
            <a:ext cx="1102143" cy="679433"/>
          </a:xfrm>
          <a:prstGeom prst="rect">
            <a:avLst/>
          </a:prstGeom>
          <a:solidFill>
            <a:srgbClr val="FFCB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PowerShell Script Generated</a:t>
            </a:r>
          </a:p>
        </p:txBody>
      </p:sp>
    </p:spTree>
    <p:extLst>
      <p:ext uri="{BB962C8B-B14F-4D97-AF65-F5344CB8AC3E}">
        <p14:creationId xmlns:p14="http://schemas.microsoft.com/office/powerpoint/2010/main" val="380335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err="1"/>
              <a:t>Powershell</a:t>
            </a:r>
            <a:r>
              <a:rPr lang="en-IN"/>
              <a:t> Output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5</a:t>
            </a:fld>
            <a:endParaRPr lang="uk-UA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2" y="1465373"/>
            <a:ext cx="2477877" cy="1040896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4" y="485119"/>
            <a:ext cx="8236129" cy="398463"/>
          </a:xfrm>
        </p:spPr>
        <p:txBody>
          <a:bodyPr/>
          <a:lstStyle/>
          <a:p>
            <a:r>
              <a:rPr lang="en-IN" dirty="0"/>
              <a:t>Visual Process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80" y="783578"/>
            <a:ext cx="2266253" cy="6361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174" y="3007574"/>
            <a:ext cx="1087318" cy="708796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543" y="899740"/>
            <a:ext cx="2774888" cy="519995"/>
          </a:xfrm>
        </p:spPr>
      </p:pic>
      <p:sp>
        <p:nvSpPr>
          <p:cNvPr id="16" name="TextBox 15"/>
          <p:cNvSpPr txBox="1"/>
          <p:nvPr/>
        </p:nvSpPr>
        <p:spPr>
          <a:xfrm>
            <a:off x="749818" y="1985821"/>
            <a:ext cx="2335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Prompt Given to Open AI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598" y="3928914"/>
            <a:ext cx="2335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Shell Script Generated By Open AI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17869" y="3937449"/>
            <a:ext cx="2335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Compressed Archive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06" y="3121862"/>
            <a:ext cx="1326590" cy="7852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008404" y="3873702"/>
            <a:ext cx="2335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Ran Script to verify that File Removed successfully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74021" y="1635082"/>
            <a:ext cx="2335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Log Generated by the OPEN AI generated script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41655" y="3892635"/>
            <a:ext cx="588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Utility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83" y="3213269"/>
            <a:ext cx="358485" cy="3136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4919" y="2312495"/>
            <a:ext cx="358485" cy="3136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647" y="2669849"/>
            <a:ext cx="358485" cy="313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39" y="3194337"/>
            <a:ext cx="358485" cy="31367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7869" y="2983012"/>
            <a:ext cx="1105473" cy="7087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9530" y="3139942"/>
            <a:ext cx="432981" cy="474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5546" y="2268249"/>
            <a:ext cx="358485" cy="313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74" y="3197953"/>
            <a:ext cx="358485" cy="3136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96685" y="1665376"/>
            <a:ext cx="2335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File Moved and Converted to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304FB-B177-869A-BB4D-A8B60E2261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37" y="2699352"/>
            <a:ext cx="847357" cy="208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69A0D-7505-F9B8-497B-7739FC893C32}"/>
              </a:ext>
            </a:extLst>
          </p:cNvPr>
          <p:cNvSpPr txBox="1"/>
          <p:nvPr/>
        </p:nvSpPr>
        <p:spPr>
          <a:xfrm>
            <a:off x="206059" y="1100844"/>
            <a:ext cx="2335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Instructions.txt file fetched from GitHub</a:t>
            </a:r>
          </a:p>
        </p:txBody>
      </p:sp>
    </p:spTree>
    <p:extLst>
      <p:ext uri="{BB962C8B-B14F-4D97-AF65-F5344CB8AC3E}">
        <p14:creationId xmlns:p14="http://schemas.microsoft.com/office/powerpoint/2010/main" val="15115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28229-AEC5-B9A7-F456-99DE1C851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Prompts &amp; </a:t>
            </a:r>
            <a:r>
              <a:rPr lang="en-US" dirty="0"/>
              <a:t>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F6ABD-CDF5-ED7C-F714-EC4C00912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046DD-CE6A-ADF5-2156-CDCFD18F01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1864" y="813862"/>
            <a:ext cx="8236129" cy="310453"/>
          </a:xfrm>
        </p:spPr>
        <p:txBody>
          <a:bodyPr/>
          <a:lstStyle/>
          <a:p>
            <a:r>
              <a:rPr lang="en-US" dirty="0"/>
              <a:t>Suggest me some best practices for prompt?</a:t>
            </a:r>
          </a:p>
          <a:p>
            <a:endParaRPr lang="en-US" dirty="0"/>
          </a:p>
          <a:p>
            <a:r>
              <a:rPr lang="en-US" dirty="0"/>
              <a:t>Suggest me the ideal settings for prompt following parameters to generate a shell script efficiently such as Temperature, Top P, Frequency Penalty, Presence Penalty and Best of?</a:t>
            </a:r>
          </a:p>
          <a:p>
            <a:endParaRPr lang="en-US" dirty="0"/>
          </a:p>
          <a:p>
            <a:r>
              <a:rPr lang="en-US" dirty="0"/>
              <a:t>Now Create a windows cmd utility to accept list of instruction in text file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/f "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delims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=" %%a in (instructions.txt) do call %%a</a:t>
            </a:r>
            <a:endParaRPr lang="en-US" dirty="0"/>
          </a:p>
          <a:p>
            <a:endParaRPr lang="en-US" dirty="0"/>
          </a:p>
          <a:p>
            <a:r>
              <a:rPr lang="en-US" dirty="0"/>
              <a:t>Generate PowerShell script which can perform actions mentioned here? {{Copied Instructions to Prompt}}</a:t>
            </a:r>
          </a:p>
          <a:p>
            <a:endParaRPr lang="en-US" dirty="0"/>
          </a:p>
          <a:p>
            <a:r>
              <a:rPr lang="en-US" dirty="0"/>
              <a:t>Now Generate all possible test cases and edge test cases along with this test the script</a:t>
            </a:r>
          </a:p>
          <a:p>
            <a:r>
              <a:rPr lang="en-US" dirty="0"/>
              <a:t>against with those test cases?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954A5F-6E9F-1BFC-B0B5-19DCBECBFC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935" y="282263"/>
            <a:ext cx="8236129" cy="398463"/>
          </a:xfrm>
        </p:spPr>
        <p:txBody>
          <a:bodyPr/>
          <a:lstStyle/>
          <a:p>
            <a:r>
              <a:rPr lang="en-US" dirty="0"/>
              <a:t>Prompts &amp; Benefits</a:t>
            </a:r>
          </a:p>
        </p:txBody>
      </p:sp>
    </p:spTree>
    <p:extLst>
      <p:ext uri="{BB962C8B-B14F-4D97-AF65-F5344CB8AC3E}">
        <p14:creationId xmlns:p14="http://schemas.microsoft.com/office/powerpoint/2010/main" val="273500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Configurations and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24331" y="1256654"/>
            <a:ext cx="8236129" cy="310453"/>
          </a:xfrm>
        </p:spPr>
        <p:txBody>
          <a:bodyPr/>
          <a:lstStyle/>
          <a:p>
            <a:r>
              <a:rPr lang="en-IN" sz="1200" dirty="0">
                <a:solidFill>
                  <a:schemeClr val="tx1"/>
                </a:solidFill>
              </a:rPr>
              <a:t>Model: text-davinci-003 </a:t>
            </a:r>
            <a:r>
              <a:rPr lang="en-IN" sz="1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IN" sz="1200" dirty="0">
                <a:solidFill>
                  <a:schemeClr val="tx1"/>
                </a:solidFill>
              </a:rPr>
              <a:t>Temprature:0.8 </a:t>
            </a:r>
            <a:r>
              <a:rPr lang="en-IN" sz="1200" dirty="0">
                <a:solidFill>
                  <a:schemeClr val="tx1"/>
                </a:solidFill>
                <a:sym typeface="Wingdings" panose="05000000000000000000" pitchFamily="2" charset="2"/>
              </a:rPr>
              <a:t> Top P: 0.95  </a:t>
            </a:r>
            <a:r>
              <a:rPr lang="en-IN" sz="1200" dirty="0">
                <a:solidFill>
                  <a:schemeClr val="tx1"/>
                </a:solidFill>
              </a:rPr>
              <a:t>Frequency penalty: Default </a:t>
            </a:r>
            <a:r>
              <a:rPr lang="en-IN" sz="1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IN" sz="1200" dirty="0">
                <a:solidFill>
                  <a:schemeClr val="tx1"/>
                </a:solidFill>
              </a:rPr>
              <a:t>Presence penalty: Default </a:t>
            </a:r>
            <a:r>
              <a:rPr lang="en-IN" sz="1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IN" sz="1200" dirty="0">
                <a:solidFill>
                  <a:schemeClr val="tx1"/>
                </a:solidFill>
              </a:rPr>
              <a:t>Maximum length: 2743 </a:t>
            </a:r>
            <a:r>
              <a:rPr lang="en-IN" sz="1200" dirty="0">
                <a:solidFill>
                  <a:schemeClr val="tx1"/>
                </a:solidFill>
                <a:sym typeface="Wingdings" panose="05000000000000000000" pitchFamily="2" charset="2"/>
              </a:rPr>
              <a:t> Best of: 3</a:t>
            </a:r>
          </a:p>
          <a:p>
            <a:endParaRPr lang="en-IN" sz="1200" dirty="0">
              <a:sym typeface="Wingdings" panose="05000000000000000000" pitchFamily="2" charset="2"/>
            </a:endParaRPr>
          </a:p>
          <a:p>
            <a:endParaRPr lang="en-IN" sz="1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66449" y="2036291"/>
            <a:ext cx="8423616" cy="20728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Move Excel files from source to target directory and convert to UTF-8 encoded CSV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multiple files of the same mask, the script fails, and an error message is displayed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if Excel files are empty and fail with error message if 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Archive original Excel file with date stamp in specified archive directory, then delete from target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 all operations in log file with date stamps in specified log directory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5" y="495008"/>
            <a:ext cx="8236129" cy="398463"/>
          </a:xfrm>
        </p:spPr>
        <p:txBody>
          <a:bodyPr/>
          <a:lstStyle/>
          <a:p>
            <a:r>
              <a:rPr lang="en-IN" dirty="0" err="1"/>
              <a:t>OpenAI</a:t>
            </a:r>
            <a:r>
              <a:rPr lang="en-IN" dirty="0"/>
              <a:t> Playground Configurations &amp; 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64D421-32E5-650E-13FE-579C75EB928C}"/>
              </a:ext>
            </a:extLst>
          </p:cNvPr>
          <p:cNvSpPr/>
          <p:nvPr/>
        </p:nvSpPr>
        <p:spPr>
          <a:xfrm>
            <a:off x="324332" y="1725837"/>
            <a:ext cx="7841472" cy="310453"/>
          </a:xfrm>
          <a:prstGeom prst="rect">
            <a:avLst/>
          </a:prstGeom>
          <a:solidFill>
            <a:srgbClr val="FFCB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Instructions for the functionality of Script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CABD2C-AFB2-DC66-0620-92CCFD1B06FA}"/>
              </a:ext>
            </a:extLst>
          </p:cNvPr>
          <p:cNvSpPr/>
          <p:nvPr/>
        </p:nvSpPr>
        <p:spPr>
          <a:xfrm>
            <a:off x="324331" y="923967"/>
            <a:ext cx="7841473" cy="310453"/>
          </a:xfrm>
          <a:prstGeom prst="rect">
            <a:avLst/>
          </a:prstGeom>
          <a:solidFill>
            <a:srgbClr val="FFCB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for Open AI based on best practices suggested by Open AI</a:t>
            </a:r>
          </a:p>
        </p:txBody>
      </p:sp>
    </p:spTree>
    <p:extLst>
      <p:ext uri="{BB962C8B-B14F-4D97-AF65-F5344CB8AC3E}">
        <p14:creationId xmlns:p14="http://schemas.microsoft.com/office/powerpoint/2010/main" val="166029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Intro To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What is OPEN AI?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	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OpenAI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 is a research laboratory focused on developing artificial intelligence (AI) 	technologies.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un Life Sans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What is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ChatGPT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?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	Chat GPT is a natural language processing (NLP) technique that uses a generative pre-	trained transformer (GPT) model to 	generate responses to user input.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un Life Sans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What is Open AI Playground?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	Open AI Playground is an online platform that allows users to experiment with and 	explore the capabilities of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OpenAI's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un Life Sans" panose="02000503000000020004"/>
              </a:rPr>
              <a:t> artificial intelligence (AI) technologies.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Sun Life Sans" panose="02000503000000020004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OPEN AI</a:t>
            </a:r>
          </a:p>
        </p:txBody>
      </p:sp>
    </p:spTree>
    <p:extLst>
      <p:ext uri="{BB962C8B-B14F-4D97-AF65-F5344CB8AC3E}">
        <p14:creationId xmlns:p14="http://schemas.microsoft.com/office/powerpoint/2010/main" val="428181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Learnings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53934" y="1535314"/>
            <a:ext cx="8236129" cy="20728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- Time Quantum.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Management and Maintaining Composure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Working Under Fixed Timeline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Creating Best Possible Outcome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work with new technologies such as Open AI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4" y="456872"/>
            <a:ext cx="8236129" cy="398463"/>
          </a:xfrm>
        </p:spPr>
        <p:txBody>
          <a:bodyPr/>
          <a:lstStyle/>
          <a:p>
            <a:r>
              <a:rPr lang="en-IN" sz="2400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241051210"/>
      </p:ext>
    </p:extLst>
  </p:cSld>
  <p:clrMapOvr>
    <a:masterClrMapping/>
  </p:clrMapOvr>
</p:sld>
</file>

<file path=ppt/theme/theme1.xml><?xml version="1.0" encoding="utf-8"?>
<a:theme xmlns:a="http://schemas.openxmlformats.org/drawingml/2006/main" name="Sun Life Master">
  <a:themeElements>
    <a:clrScheme name="Custom 70">
      <a:dk1>
        <a:sysClr val="windowText" lastClr="000000"/>
      </a:dk1>
      <a:lt1>
        <a:sysClr val="window" lastClr="FFFFFF"/>
      </a:lt1>
      <a:dk2>
        <a:srgbClr val="003946"/>
      </a:dk2>
      <a:lt2>
        <a:srgbClr val="EEECE1"/>
      </a:lt2>
      <a:accent1>
        <a:srgbClr val="FFCB05"/>
      </a:accent1>
      <a:accent2>
        <a:srgbClr val="DF7227"/>
      </a:accent2>
      <a:accent3>
        <a:srgbClr val="00A8E5"/>
      </a:accent3>
      <a:accent4>
        <a:srgbClr val="9A9A9A"/>
      </a:accent4>
      <a:accent5>
        <a:srgbClr val="58B947"/>
      </a:accent5>
      <a:accent6>
        <a:srgbClr val="0B713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B0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_PPT_Template_General_F-Dec2020-compress" id="{3BD5EF8B-72F2-1241-9B8B-07D52FF51D4E}" vid="{B4CD20F2-5916-4145-B702-429912C5C1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SL_PPT_Template_General_F-Dec2020</Template>
  <TotalTime>5662</TotalTime>
  <Words>670</Words>
  <Application>Microsoft Office PowerPoint</Application>
  <PresentationFormat>On-screen Show (16:9)</PresentationFormat>
  <Paragraphs>106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-apple-system</vt:lpstr>
      <vt:lpstr>Arial</vt:lpstr>
      <vt:lpstr>Calibri</vt:lpstr>
      <vt:lpstr>Sun Life Sans</vt:lpstr>
      <vt:lpstr>Sun Life Sans Bold</vt:lpstr>
      <vt:lpstr>Sun Life Sans Light</vt:lpstr>
      <vt:lpstr>Sun Life Sans Medium</vt:lpstr>
      <vt:lpstr>Sun Life Sans Regular</vt:lpstr>
      <vt:lpstr>Sun Life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Divya Anshul Madaan</dc:creator>
  <cp:keywords/>
  <dc:description/>
  <cp:lastModifiedBy>Harsh Rai</cp:lastModifiedBy>
  <cp:revision>63</cp:revision>
  <dcterms:created xsi:type="dcterms:W3CDTF">2022-07-24T06:42:35Z</dcterms:created>
  <dcterms:modified xsi:type="dcterms:W3CDTF">2023-04-12T09:32:10Z</dcterms:modified>
  <cp:category/>
</cp:coreProperties>
</file>